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59" r:id="rId4"/>
    <p:sldId id="262" r:id="rId5"/>
    <p:sldId id="264" r:id="rId6"/>
    <p:sldId id="260" r:id="rId7"/>
    <p:sldId id="261" r:id="rId8"/>
    <p:sldId id="274" r:id="rId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3FA28E-FA14-406D-A935-62E3AB249B20}" type="datetimeFigureOut">
              <a:rPr lang="ru-RU" smtClean="0"/>
              <a:pPr/>
              <a:t>03.08.2022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DA659A-715C-4DE4-99FE-8495AF9AFB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A9A0E-9389-4547-9A23-CA88C5F6275B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8/3/2022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9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Надежда Юрьевна\Desktop\i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095"/>
            <a:ext cx="9144000" cy="6930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39997" y="629319"/>
            <a:ext cx="66967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ДЕТСКАЯ ПЛОЩАДКА «БУРАТИНО».</a:t>
            </a:r>
            <a:endParaRPr lang="ru-RU" sz="28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 descr="http://sokol.mos.ru/upload/medialibrary/01b/bezopasnost-rebenka-na-detskoy-ploshchadk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004521"/>
            <a:ext cx="5426224" cy="3686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27785" y="5710519"/>
            <a:ext cx="6120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35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Надежда Юрьевна\Desktop\i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165"/>
            <a:ext cx="9144000" cy="6948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71799" y="260648"/>
            <a:ext cx="619268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Актуальность проекта.</a:t>
            </a:r>
            <a:endParaRPr lang="ru-RU" sz="3600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Детская площадка — место, предназначенное для игры детей, преимущественно дошкольного и младшего школьного возраста. На ней расположены элементы детского уличного игрового оборудования с целью организации содержательного досуга. 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На территории школы нет никакой игровой площадки для младших школьников. Во время перемен и после уроков, детям некуда пойти, чтобы отдохнуть, физически и умственно развиваться, социально адаптироваться.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Дети, во время летнего пришкольного лагеря, не имеют возможности на интересный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досуг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Установленное оборудование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площадке обветшало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Благоустройство ограничено цветочными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клумбами и устаревшим оборудованием.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44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Надежда Юрьев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124" y="0"/>
            <a:ext cx="9179124" cy="689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9448" y="214109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Цель проекта.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65146" y="1015419"/>
            <a:ext cx="7725508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проекта: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детской  игровой площадки для учащихся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школы,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детей посещающих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детский сад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детей проживающих 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территории села.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pPr lvl="0"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Выявить основные противоречия и недостатки в благоустройстве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территории детской площадки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условиями для развития здоровья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малышей;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Оформить проектную документацию в рамках инициативного бюджетирования Детская  площадка «Буратино»;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Привлечь население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реализации проекта.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Реализовать проект. </a:t>
            </a:r>
          </a:p>
          <a:p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698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pic>
        <p:nvPicPr>
          <p:cNvPr id="3074" name="Picture 2" descr="C:\Users\Надежда Юрьевна\Desktop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124" y="0"/>
            <a:ext cx="9179124" cy="689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9020" y="586641"/>
            <a:ext cx="3802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Площадка сегодня</a:t>
            </a:r>
            <a:endParaRPr lang="ru-RU" sz="2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453440"/>
            <a:ext cx="4006362" cy="29948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601" y="1869344"/>
            <a:ext cx="4147038" cy="3031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698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3797" y="2575742"/>
            <a:ext cx="3316406" cy="2574878"/>
          </a:xfrm>
        </p:spPr>
      </p:pic>
      <p:pic>
        <p:nvPicPr>
          <p:cNvPr id="11266" name="Picture 2" descr="C:\Users\Надежда Юрьевна\Desktop\i (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48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71800" y="1371600"/>
            <a:ext cx="596408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/>
              <a:t> </a:t>
            </a:r>
            <a:endParaRPr lang="ru-RU" dirty="0" smtClean="0"/>
          </a:p>
          <a:p>
            <a:pPr lvl="0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32058" y="725269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Желаемый результат проекта</a:t>
            </a:r>
            <a:endParaRPr lang="ru-RU" sz="3600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495" y="1293628"/>
            <a:ext cx="5715000" cy="4078328"/>
          </a:xfrm>
          <a:prstGeom prst="rect">
            <a:avLst/>
          </a:prstGeom>
        </p:spPr>
      </p:pic>
      <p:pic>
        <p:nvPicPr>
          <p:cNvPr id="10" name="Рисунок 9" descr="https://im0-tub-kz.yandex.net/i?id=7be41bdae9c16fb029a9d55899bf8cce&amp;n=1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4103" y="5098176"/>
            <a:ext cx="1681713" cy="168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5244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071" y="2482483"/>
            <a:ext cx="3311857" cy="2761397"/>
          </a:xfrm>
        </p:spPr>
      </p:pic>
      <p:pic>
        <p:nvPicPr>
          <p:cNvPr id="13314" name="Picture 2" descr="C:\Users\Надежда Юрьевна\Desktop\i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834415"/>
            <a:ext cx="6629399" cy="4253279"/>
          </a:xfrm>
          <a:prstGeom prst="rect">
            <a:avLst/>
          </a:prstGeom>
        </p:spPr>
      </p:pic>
      <p:pic>
        <p:nvPicPr>
          <p:cNvPr id="8" name="Рисунок 7" descr="https://im0-tub-kz.yandex.net/i?id=7be41bdae9c16fb029a9d55899bf8cce&amp;n=1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3200" y="4953000"/>
            <a:ext cx="1524000" cy="1403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&amp;acy;&amp;ncy;&amp;icy;&amp;mcy;&amp;acy;&amp;shcy;&amp;kcy;&amp;acy; &amp;dcy;&amp;iecy;&amp;rcy;&amp;iecy;&amp;vcy;&amp;ocy;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803" y="1335411"/>
            <a:ext cx="1340597" cy="114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663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615" y="2657629"/>
            <a:ext cx="3534770" cy="2411104"/>
          </a:xfrm>
        </p:spPr>
      </p:pic>
      <p:pic>
        <p:nvPicPr>
          <p:cNvPr id="11266" name="Picture 2" descr="C:\Users\Надежда Юрьевна\Desktop\i (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165"/>
            <a:ext cx="9144000" cy="6948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43200" y="1371600"/>
            <a:ext cx="6192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015" y="563371"/>
            <a:ext cx="5805985" cy="4353550"/>
          </a:xfrm>
          <a:prstGeom prst="rect">
            <a:avLst/>
          </a:prstGeom>
        </p:spPr>
      </p:pic>
      <p:pic>
        <p:nvPicPr>
          <p:cNvPr id="9" name="Рисунок 8" descr="&amp;acy;&amp;ncy;&amp;icy;&amp;mcy;&amp;acy;&amp;shcy;&amp;kcy;&amp;acy; &amp;dcy;&amp;iecy;&amp;rcy;&amp;iecy;&amp;vcy;&amp;ocy;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36893" y="5257800"/>
            <a:ext cx="914400" cy="83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5244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Надежда Юрьевна\Desktop\i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48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05126" y="1600200"/>
            <a:ext cx="596408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 По окончании деятельности в рамках проекта  предполагается, что от участников проекта будет исходить инициатива по его продолжению, за счет расширения числа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спонсоров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участники проекта  осознают его социальную значимость, поймут , что те творческие умения и способности которыми они обладают, приносят реальную пользу людям.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прогнозируем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повышение уровня сознательного поведения и соблюдения социальных правил поведения в обществе, более бережное отношение 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созданному, повышению социальной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ответственности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64296" y="723037"/>
            <a:ext cx="813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Ожидаемый результат</a:t>
            </a:r>
          </a:p>
          <a:p>
            <a:pPr algn="ctr"/>
            <a:endParaRPr lang="ru-RU" sz="36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endParaRPr lang="ru-RU" sz="36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44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</TotalTime>
  <Words>85</Words>
  <Application>Microsoft Office PowerPoint</Application>
  <PresentationFormat>Экран (4:3)</PresentationFormat>
  <Paragraphs>25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ОЛЕСЯ</dc:creator>
  <cp:lastModifiedBy>user</cp:lastModifiedBy>
  <cp:revision>38</cp:revision>
  <dcterms:created xsi:type="dcterms:W3CDTF">2017-10-13T05:55:00Z</dcterms:created>
  <dcterms:modified xsi:type="dcterms:W3CDTF">2022-08-03T09:23:56Z</dcterms:modified>
</cp:coreProperties>
</file>